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f79f5925251d4fbd"/>
  </p:sldMasterIdLst>
  <p:sldIdLst>
    <p:sldId id="264" r:id="Rf9bf20ef5a2c4b04"/>
    <p:sldId id="265" r:id="Rde7f680d1f4646d1"/>
    <p:sldId id="266" r:id="R420bd869cf6447ca"/>
    <p:sldId id="267" r:id="Rffcc58546cb44fa0"/>
    <p:sldId id="268" r:id="R6cdb93840e514f4b"/>
    <p:sldId id="269" r:id="R893de1490f0647b5"/>
    <p:sldId id="270" r:id="R70e40523f5794c11"/>
    <p:sldId id="271" r:id="R84d5b009ef7b4b4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f79f5925251d4fbd" /><Relationship Type="http://schemas.openxmlformats.org/officeDocument/2006/relationships/theme" Target="/ppt/slideMasters/theme/theme2.xml" Id="R3cf4fa2a46e449e0" /><Relationship Type="http://schemas.openxmlformats.org/officeDocument/2006/relationships/slide" Target="/ppt/slides/slide9.xml" Id="Rf9bf20ef5a2c4b04" /><Relationship Type="http://schemas.openxmlformats.org/officeDocument/2006/relationships/slide" Target="/ppt/slides/slidea.xml" Id="Rde7f680d1f4646d1" /><Relationship Type="http://schemas.openxmlformats.org/officeDocument/2006/relationships/slide" Target="/ppt/slides/slideb.xml" Id="R420bd869cf6447ca" /><Relationship Type="http://schemas.openxmlformats.org/officeDocument/2006/relationships/slide" Target="/ppt/slides/slidec.xml" Id="Rffcc58546cb44fa0" /><Relationship Type="http://schemas.openxmlformats.org/officeDocument/2006/relationships/tableStyles" Target="/ppt/tableStyles.xml" Id="R1d615bda701e4fcc" /><Relationship Type="http://schemas.openxmlformats.org/officeDocument/2006/relationships/slide" Target="/ppt/slides/slided.xml" Id="R6cdb93840e514f4b" /><Relationship Type="http://schemas.openxmlformats.org/officeDocument/2006/relationships/slide" Target="/ppt/slides/slidee.xml" Id="R893de1490f0647b5" /><Relationship Type="http://schemas.openxmlformats.org/officeDocument/2006/relationships/slide" Target="/ppt/slides/slidef.xml" Id="R70e40523f5794c11" /><Relationship Type="http://schemas.openxmlformats.org/officeDocument/2006/relationships/slide" Target="/ppt/slides/slide10.xml" Id="R84d5b009ef7b4b4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5488dd6179964213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bb5de60c2564e94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d2eafb9d46574e63" /><Relationship Type="http://schemas.openxmlformats.org/officeDocument/2006/relationships/slideMaster" Target="/ppt/slideMasters/slideMaster2.xml" Id="R35718344a75b4e2e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5fe8fefa626452b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d2eafb9d46574e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4ceda386edc6431d" /><Relationship Type="http://schemas.openxmlformats.org/officeDocument/2006/relationships/slideLayout" Target="/ppt/slideLayouts/slideLayout2.xml" Id="R7c2e05f498bb4825" /><Relationship Type="http://schemas.openxmlformats.org/officeDocument/2006/relationships/slideLayout" Target="/ppt/slideLayouts/slideLayout3.xml" Id="Rc3549d497bc4481f" /><Relationship Type="http://schemas.openxmlformats.org/officeDocument/2006/relationships/slideLayout" Target="/ppt/slideLayouts/slideLayout4.xml" Id="R34045b251fc04693" /><Relationship Type="http://schemas.openxmlformats.org/officeDocument/2006/relationships/slideLayout" Target="/ppt/slideLayouts/slideLayout5.xml" Id="Rc8824dad873a431c" /><Relationship Type="http://schemas.openxmlformats.org/officeDocument/2006/relationships/image" Target="/ppt/media/image2.bin" Id="R3a9008890b5140c0" /><Relationship Type="http://schemas.openxmlformats.org/officeDocument/2006/relationships/image" Target="/ppt/media/image.bin" Id="R702e3bef36884b46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3a9008890b5140c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702e3bef36884b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34045b251fc04693"/>
    <p:sldLayoutId id="2147483652" r:id="Rc3549d497bc4481f"/>
    <p:sldLayoutId id="2147483651" r:id="R7c2e05f498bb4825"/>
    <p:sldLayoutId id="2147483654" r:id="Rc8824dad873a431c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d6fb6c56a7b4e97" /><Relationship Type="http://schemas.openxmlformats.org/officeDocument/2006/relationships/chart" Target="/ppt/slides/charts/chart29.xml" Id="R73a1f76ef2a14849" /><Relationship Type="http://schemas.openxmlformats.org/officeDocument/2006/relationships/chart" Target="/ppt/slides/charts/chart2a.xml" Id="R06f9adbf34e94c64" /><Relationship Type="http://schemas.openxmlformats.org/officeDocument/2006/relationships/chart" Target="/ppt/slides/charts/chart2b.xml" Id="R86aebe354dd94a96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5d28b38ff1f34927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5b6f3f196a64468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cf686fcd64d54ddd" /><Relationship Type="http://schemas.openxmlformats.org/officeDocument/2006/relationships/slideLayout" Target="/ppt/slideLayouts/slideLayout5.xml" Id="R66b508097e654624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986533c714754735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2644aa00a0044f15" /><Relationship Type="http://schemas.openxmlformats.org/officeDocument/2006/relationships/image" Target="/ppt/media/image4.bin" Id="Rbbb6c53a703249b3" /><Relationship Type="http://schemas.openxmlformats.org/officeDocument/2006/relationships/slideLayout" Target="/ppt/slideLayouts/slideLayout5.xml" Id="Raed647afb0604365" /><Relationship Type="http://schemas.openxmlformats.org/officeDocument/2006/relationships/chart" Target="/ppt/slides/charts/chart15.xml" Id="R8db4a6bae6ef403b" /><Relationship Type="http://schemas.openxmlformats.org/officeDocument/2006/relationships/chart" Target="/ppt/slides/charts/chart16.xml" Id="R0d624b2f4b884288" /><Relationship Type="http://schemas.openxmlformats.org/officeDocument/2006/relationships/chart" Target="/ppt/slides/charts/chart17.xml" Id="Rc5f886f5adc04aaa" /><Relationship Type="http://schemas.openxmlformats.org/officeDocument/2006/relationships/chart" Target="/ppt/slides/charts/chart18.xml" Id="R0de9d9a05ea04259" /><Relationship Type="http://schemas.openxmlformats.org/officeDocument/2006/relationships/chart" Target="/ppt/slides/charts/chart19.xml" Id="R53208dbd61ad47a2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fa9eb1c26f4c4005" /><Relationship Type="http://schemas.openxmlformats.org/officeDocument/2006/relationships/image" Target="/ppt/media/image4.bin" Id="R873418f960c943a6" /><Relationship Type="http://schemas.openxmlformats.org/officeDocument/2006/relationships/slideLayout" Target="/ppt/slideLayouts/slideLayout5.xml" Id="R879135cee5df401d" /><Relationship Type="http://schemas.openxmlformats.org/officeDocument/2006/relationships/chart" Target="/ppt/slides/charts/chart1b.xml" Id="R69b2c05593d2446c" /><Relationship Type="http://schemas.openxmlformats.org/officeDocument/2006/relationships/chart" Target="/ppt/slides/charts/chart1c.xml" Id="Re20a16ea0120417e" /><Relationship Type="http://schemas.openxmlformats.org/officeDocument/2006/relationships/chart" Target="/ppt/slides/charts/chart1d.xml" Id="R614b309e63534c7a" /><Relationship Type="http://schemas.openxmlformats.org/officeDocument/2006/relationships/chart" Target="/ppt/slides/charts/chart1e.xml" Id="Rf0559e640a314499" /><Relationship Type="http://schemas.openxmlformats.org/officeDocument/2006/relationships/chart" Target="/ppt/slides/charts/chart1f.xml" Id="R7d14dc822cb4468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4e65e4e882b44d7e" /><Relationship Type="http://schemas.openxmlformats.org/officeDocument/2006/relationships/image" Target="/ppt/media/image4.bin" Id="Rde926e7571364320" /><Relationship Type="http://schemas.openxmlformats.org/officeDocument/2006/relationships/slideLayout" Target="/ppt/slideLayouts/slideLayout5.xml" Id="R6d8860aa34bf4f77" /><Relationship Type="http://schemas.openxmlformats.org/officeDocument/2006/relationships/chart" Target="/ppt/slides/charts/chart21.xml" Id="Rb1d65b6c5f054d39" /><Relationship Type="http://schemas.openxmlformats.org/officeDocument/2006/relationships/chart" Target="/ppt/slides/charts/chart22.xml" Id="Rd7909734a7fd452b" /><Relationship Type="http://schemas.openxmlformats.org/officeDocument/2006/relationships/chart" Target="/ppt/slides/charts/chart23.xml" Id="Rdf943c9c07fe4ebe" /><Relationship Type="http://schemas.openxmlformats.org/officeDocument/2006/relationships/chart" Target="/ppt/slides/charts/chart24.xml" Id="Rd9e36c6b85ca42b7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Kärralundsgatan 19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5.870000</c:v>
              </c:pt>
              <c:pt idx="1">
                <c:v>5.318182</c:v>
              </c:pt>
              <c:pt idx="2">
                <c:v>5.630435</c:v>
              </c:pt>
              <c:pt idx="3">
                <c:v>5.610169</c:v>
              </c:pt>
              <c:pt idx="4">
                <c:v>5.962264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Nyckelpigan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5.320000</c:v>
              </c:pt>
              <c:pt idx="1">
                <c:v>5.058824</c:v>
              </c:pt>
              <c:pt idx="2">
                <c:v>4.888889</c:v>
              </c:pt>
              <c:pt idx="3">
                <c:v>4.666667</c:v>
              </c:pt>
              <c:pt idx="4">
                <c:v>6.142857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0.857143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0.714286</c:v>
              </c:pt>
              <c:pt idx="1">
                <c:v>0.285714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0.428571</c:v>
              </c:pt>
              <c:pt idx="1">
                <c:v>0.571429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3a1f76ef2a14849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6f9adbf34e94c64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6aebe354dd94a9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Nyckelpigan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Kärralundsgatan 19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cf686fcd64d54dd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db4a6bae6ef403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d624b2f4b88428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5f886f5adc04aa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de9d9a05ea04259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3208dbd61ad47a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644aa00a0044f1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bb6c53a703249b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9b2c05593d2446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20a16ea0120417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14b309e63534c7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0559e640a314499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d14dc822cb4468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fa9eb1c26f4c4005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873418f960c943a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7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3.3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2.3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1d65b6c5f054d3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7909734a7fd452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f943c9c07fe4eb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9e36c6b85ca42b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e65e4e882b44d7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e926e757136432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2017-02-01T10:48:12.516Z</dcterms:created>
  <dcterms:modified xsi:type="dcterms:W3CDTF">2017-02-01T10:48:12.516Z</dcterms:modified>
</cp:coreProperties>
</file>